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5" r:id="rId2"/>
    <p:sldId id="257" r:id="rId3"/>
    <p:sldId id="258" r:id="rId4"/>
    <p:sldId id="268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40"/>
    <p:restoredTop sz="94694"/>
  </p:normalViewPr>
  <p:slideViewPr>
    <p:cSldViewPr>
      <p:cViewPr varScale="1">
        <p:scale>
          <a:sx n="142" d="100"/>
          <a:sy n="142" d="100"/>
        </p:scale>
        <p:origin x="110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il Dowd" userId="cf38f0cc-982e-4cca-9755-29ca5d5df103" providerId="ADAL" clId="{700220CE-030C-4C07-A594-FBBD73E4243F}"/>
    <pc:docChg chg="custSel modSld">
      <pc:chgData name="Gail Dowd" userId="cf38f0cc-982e-4cca-9755-29ca5d5df103" providerId="ADAL" clId="{700220CE-030C-4C07-A594-FBBD73E4243F}" dt="2023-03-07T18:59:35.176" v="375" actId="20577"/>
      <pc:docMkLst>
        <pc:docMk/>
      </pc:docMkLst>
      <pc:sldChg chg="modSp mod">
        <pc:chgData name="Gail Dowd" userId="cf38f0cc-982e-4cca-9755-29ca5d5df103" providerId="ADAL" clId="{700220CE-030C-4C07-A594-FBBD73E4243F}" dt="2023-03-07T18:59:20.620" v="361" actId="20577"/>
        <pc:sldMkLst>
          <pc:docMk/>
          <pc:sldMk cId="1153403613" sldId="257"/>
        </pc:sldMkLst>
        <pc:spChg chg="mod">
          <ac:chgData name="Gail Dowd" userId="cf38f0cc-982e-4cca-9755-29ca5d5df103" providerId="ADAL" clId="{700220CE-030C-4C07-A594-FBBD73E4243F}" dt="2023-03-07T18:59:20.620" v="361" actId="20577"/>
          <ac:spMkLst>
            <pc:docMk/>
            <pc:sldMk cId="1153403613" sldId="257"/>
            <ac:spMk id="3" creationId="{00000000-0000-0000-0000-000000000000}"/>
          </ac:spMkLst>
        </pc:spChg>
        <pc:spChg chg="mod">
          <ac:chgData name="Gail Dowd" userId="cf38f0cc-982e-4cca-9755-29ca5d5df103" providerId="ADAL" clId="{700220CE-030C-4C07-A594-FBBD73E4243F}" dt="2023-03-07T18:58:50.545" v="350" actId="6549"/>
          <ac:spMkLst>
            <pc:docMk/>
            <pc:sldMk cId="1153403613" sldId="257"/>
            <ac:spMk id="6" creationId="{00000000-0000-0000-0000-000000000000}"/>
          </ac:spMkLst>
        </pc:spChg>
      </pc:sldChg>
      <pc:sldChg chg="modSp mod">
        <pc:chgData name="Gail Dowd" userId="cf38f0cc-982e-4cca-9755-29ca5d5df103" providerId="ADAL" clId="{700220CE-030C-4C07-A594-FBBD73E4243F}" dt="2023-03-07T18:59:35.176" v="375" actId="20577"/>
        <pc:sldMkLst>
          <pc:docMk/>
          <pc:sldMk cId="1670208475" sldId="258"/>
        </pc:sldMkLst>
        <pc:spChg chg="mod">
          <ac:chgData name="Gail Dowd" userId="cf38f0cc-982e-4cca-9755-29ca5d5df103" providerId="ADAL" clId="{700220CE-030C-4C07-A594-FBBD73E4243F}" dt="2023-03-07T18:58:01.466" v="320" actId="20577"/>
          <ac:spMkLst>
            <pc:docMk/>
            <pc:sldMk cId="1670208475" sldId="258"/>
            <ac:spMk id="3" creationId="{00000000-0000-0000-0000-000000000000}"/>
          </ac:spMkLst>
        </pc:spChg>
        <pc:spChg chg="mod">
          <ac:chgData name="Gail Dowd" userId="cf38f0cc-982e-4cca-9755-29ca5d5df103" providerId="ADAL" clId="{700220CE-030C-4C07-A594-FBBD73E4243F}" dt="2023-03-07T18:59:35.176" v="375" actId="20577"/>
          <ac:spMkLst>
            <pc:docMk/>
            <pc:sldMk cId="1670208475" sldId="258"/>
            <ac:spMk id="6" creationId="{00000000-0000-0000-0000-000000000000}"/>
          </ac:spMkLst>
        </pc:spChg>
      </pc:sldChg>
      <pc:sldChg chg="modSp mod">
        <pc:chgData name="Gail Dowd" userId="cf38f0cc-982e-4cca-9755-29ca5d5df103" providerId="ADAL" clId="{700220CE-030C-4C07-A594-FBBD73E4243F}" dt="2023-03-07T18:58:28.551" v="334" actId="20577"/>
        <pc:sldMkLst>
          <pc:docMk/>
          <pc:sldMk cId="1105182048" sldId="265"/>
        </pc:sldMkLst>
        <pc:spChg chg="mod">
          <ac:chgData name="Gail Dowd" userId="cf38f0cc-982e-4cca-9755-29ca5d5df103" providerId="ADAL" clId="{700220CE-030C-4C07-A594-FBBD73E4243F}" dt="2023-03-07T18:58:28.551" v="334" actId="20577"/>
          <ac:spMkLst>
            <pc:docMk/>
            <pc:sldMk cId="1105182048" sldId="265"/>
            <ac:spMk id="2" creationId="{00000000-0000-0000-0000-000000000000}"/>
          </ac:spMkLst>
        </pc:spChg>
        <pc:spChg chg="mod">
          <ac:chgData name="Gail Dowd" userId="cf38f0cc-982e-4cca-9755-29ca5d5df103" providerId="ADAL" clId="{700220CE-030C-4C07-A594-FBBD73E4243F}" dt="2023-03-07T16:27:50.390" v="16" actId="20577"/>
          <ac:spMkLst>
            <pc:docMk/>
            <pc:sldMk cId="1105182048" sldId="265"/>
            <ac:spMk id="3" creationId="{00000000-0000-0000-0000-000000000000}"/>
          </ac:spMkLst>
        </pc:spChg>
      </pc:sldChg>
      <pc:sldChg chg="modSp mod">
        <pc:chgData name="Gail Dowd" userId="cf38f0cc-982e-4cca-9755-29ca5d5df103" providerId="ADAL" clId="{700220CE-030C-4C07-A594-FBBD73E4243F}" dt="2023-03-07T17:03:37.642" v="17"/>
        <pc:sldMkLst>
          <pc:docMk/>
          <pc:sldMk cId="510854354" sldId="268"/>
        </pc:sldMkLst>
        <pc:spChg chg="mod">
          <ac:chgData name="Gail Dowd" userId="cf38f0cc-982e-4cca-9755-29ca5d5df103" providerId="ADAL" clId="{700220CE-030C-4C07-A594-FBBD73E4243F}" dt="2023-03-07T17:03:37.642" v="17"/>
          <ac:spMkLst>
            <pc:docMk/>
            <pc:sldMk cId="510854354" sldId="268"/>
            <ac:spMk id="6" creationId="{EEF361D8-5D7C-4974-A04B-B812F51F1BE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90550"/>
            <a:ext cx="8229600" cy="838200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ARTICLE</a:t>
            </a:r>
            <a:r>
              <a:rPr lang="en-US" sz="3600" b="1" dirty="0"/>
              <a:t> 20. Appropriation to Middle School Stabilization Fund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733550"/>
            <a:ext cx="7162800" cy="2438400"/>
          </a:xfrm>
        </p:spPr>
        <p:txBody>
          <a:bodyPr>
            <a:noAutofit/>
          </a:bodyPr>
          <a:lstStyle/>
          <a:p>
            <a:pPr algn="l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Ms. Briggs moves that the Town vote to transfer $750,000 from Overlay Surplus, and transfer $250,000 from Free Cash, for a total transfer of $1,000,000 to the Middle School Stabilization fund.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182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353653"/>
            <a:ext cx="7162800" cy="3169482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September 2020  - Used $2 million Free Cash to establish the Middle School Stabilization Fund.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Fiscal 2023 - $1.5 million to be transferred into the Stabilization Fund ($1,000,000 from Overlay Surplus and $500,000 from Free Cash)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February 2022 -  Town approved $102,816,000 Concord Middle School project.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January 2023 – Town approved an additional $7.2 million for the Concord Middle School Project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402908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ARTICLE 20: Appropriation to Middle School Stabilization Fund </a:t>
            </a:r>
          </a:p>
        </p:txBody>
      </p:sp>
    </p:spTree>
    <p:extLst>
      <p:ext uri="{BB962C8B-B14F-4D97-AF65-F5344CB8AC3E}">
        <p14:creationId xmlns:p14="http://schemas.microsoft.com/office/powerpoint/2010/main" val="1153403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581150"/>
            <a:ext cx="8077200" cy="2590800"/>
          </a:xfrm>
        </p:spPr>
        <p:txBody>
          <a:bodyPr>
            <a:normAutofit/>
          </a:bodyPr>
          <a:lstStyle/>
          <a:p>
            <a:pPr marL="990600" lvl="1" indent="-533400" algn="l">
              <a:buFont typeface="Arial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Finance Committee previously recommended a total Stabilization Fund of $5 million</a:t>
            </a:r>
          </a:p>
          <a:p>
            <a:pPr marL="990600" lvl="1" indent="-533400" algn="l">
              <a:buFont typeface="Arial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Request transfer $750,000 Overlay surplus and $250,000 of Free Cash to Middle School Stabilization fund – bringing balance to $4.5 million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510094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ARTICLE 20: Appropriation to </a:t>
            </a:r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Middle School Stabilization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Fund</a:t>
            </a:r>
          </a:p>
        </p:txBody>
      </p:sp>
    </p:spTree>
    <p:extLst>
      <p:ext uri="{BB962C8B-B14F-4D97-AF65-F5344CB8AC3E}">
        <p14:creationId xmlns:p14="http://schemas.microsoft.com/office/powerpoint/2010/main" val="1670208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B0016-6753-2745-ABD7-83159FEA25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590550"/>
            <a:ext cx="7772400" cy="110251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ARTICLE</a:t>
            </a:r>
            <a:r>
              <a:rPr lang="en-US" sz="2800" b="1" dirty="0"/>
              <a:t> 20. Appropriation to Stabilization Fund</a:t>
            </a:r>
            <a:endParaRPr lang="en-US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1D4A0D-0042-4C4C-AEC2-2DA219C127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693069"/>
            <a:ext cx="6400800" cy="2536031"/>
          </a:xfrm>
        </p:spPr>
        <p:txBody>
          <a:bodyPr>
            <a:normAutofit/>
          </a:bodyPr>
          <a:lstStyle/>
          <a:p>
            <a:pPr algn="l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545D1E-32E2-2644-A76F-45D1958E7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F361D8-5D7C-4974-A04B-B812F51F1BE7}"/>
              </a:ext>
            </a:extLst>
          </p:cNvPr>
          <p:cNvSpPr txBox="1"/>
          <p:nvPr/>
        </p:nvSpPr>
        <p:spPr>
          <a:xfrm>
            <a:off x="1143000" y="1602977"/>
            <a:ext cx="6858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Ms. Briggs moves that the Town vote to transfer $750,000 from Overlay Surplus, and transfer $250,000 from Free Cash, for a total transfer of $1,000,000 to the Middle School Stabilization fund.</a:t>
            </a:r>
          </a:p>
        </p:txBody>
      </p:sp>
    </p:spTree>
    <p:extLst>
      <p:ext uri="{BB962C8B-B14F-4D97-AF65-F5344CB8AC3E}">
        <p14:creationId xmlns:p14="http://schemas.microsoft.com/office/powerpoint/2010/main" val="510854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096C0779B6944AB6CF6C4004068BD4" ma:contentTypeVersion="15" ma:contentTypeDescription="Create a new document." ma:contentTypeScope="" ma:versionID="b276a989f07f45c57316bc572fa26182">
  <xsd:schema xmlns:xsd="http://www.w3.org/2001/XMLSchema" xmlns:xs="http://www.w3.org/2001/XMLSchema" xmlns:p="http://schemas.microsoft.com/office/2006/metadata/properties" xmlns:ns1="http://schemas.microsoft.com/sharepoint/v3" xmlns:ns2="353e7e51-129d-4be4-a176-58312b68dea3" xmlns:ns3="f428b787-2277-4073-a7fe-e04eb808bb87" targetNamespace="http://schemas.microsoft.com/office/2006/metadata/properties" ma:root="true" ma:fieldsID="e3445f309d54ee30e6d48719bb7a727f" ns1:_="" ns2:_="" ns3:_="">
    <xsd:import namespace="http://schemas.microsoft.com/sharepoint/v3"/>
    <xsd:import namespace="353e7e51-129d-4be4-a176-58312b68dea3"/>
    <xsd:import namespace="f428b787-2277-4073-a7fe-e04eb808bb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e7e51-129d-4be4-a176-58312b68d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8b787-2277-4073-a7fe-e04eb808bb8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0afa956-1c28-42f7-a035-33042d6fc447}" ma:internalName="TaxCatchAll" ma:showField="CatchAllData" ma:web="f428b787-2277-4073-a7fe-e04eb808bb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0A6A3F0-FB67-4E72-A814-6217DE7FBD09}"/>
</file>

<file path=customXml/itemProps2.xml><?xml version="1.0" encoding="utf-8"?>
<ds:datastoreItem xmlns:ds="http://schemas.openxmlformats.org/officeDocument/2006/customXml" ds:itemID="{D61467B7-B359-4E25-B410-A93C5898AFD6}"/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2465</TotalTime>
  <Words>221</Words>
  <Application>Microsoft Office PowerPoint</Application>
  <PresentationFormat>On-screen Show (16:9)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ARTICLE 20. Appropriation to Middle School Stabilization Fund</vt:lpstr>
      <vt:lpstr>PowerPoint Presentation</vt:lpstr>
      <vt:lpstr>PowerPoint Presentation</vt:lpstr>
      <vt:lpstr>ARTICLE 20. Appropriation to Stabilization Fund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Gail Dowd</cp:lastModifiedBy>
  <cp:revision>38</cp:revision>
  <dcterms:created xsi:type="dcterms:W3CDTF">2018-11-06T01:42:37Z</dcterms:created>
  <dcterms:modified xsi:type="dcterms:W3CDTF">2023-03-07T18:59:45Z</dcterms:modified>
</cp:coreProperties>
</file>