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2.xml" ContentType="application/vnd.openxmlformats-officedocument.presentationml.slideLayout+xml"/>
  <Override PartName="/ppt/slideLayouts/slideLayout11.xml" ContentType="application/vnd.openxmlformats-officedocument.presentationml.slideLayout+xml"/>
  <Override PartName="/ppt/slideLayouts/slideLayout6.xml" ContentType="application/vnd.openxmlformats-officedocument.presentationml.slideLayout+xml"/>
  <Override PartName="/ppt/notesMasters/notesMaster1.xml" ContentType="application/vnd.openxmlformats-officedocument.presentationml.notesMaster+xml"/>
  <Override PartName="/ppt/theme/theme1.xml" ContentType="application/vnd.openxmlformats-officedocument.theme+xml"/>
  <Override PartName="/ppt/theme/theme2.xml" ContentType="application/vnd.openxmlformats-officedocument.theme+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docProps/core.xml" ContentType="application/vnd.openxmlformats-package.core-propertie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0"/>
  </p:notesMasterIdLst>
  <p:sldIdLst>
    <p:sldId id="265" r:id="rId2"/>
    <p:sldId id="257" r:id="rId3"/>
    <p:sldId id="268" r:id="rId4"/>
    <p:sldId id="269" r:id="rId5"/>
    <p:sldId id="274" r:id="rId6"/>
    <p:sldId id="270" r:id="rId7"/>
    <p:sldId id="275" r:id="rId8"/>
    <p:sldId id="273" r:id="rId9"/>
  </p:sldIdLst>
  <p:sldSz cx="9144000" cy="5143500" type="screen16x9"/>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D328B"/>
    <a:srgbClr val="0C257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850"/>
    <p:restoredTop sz="94674"/>
  </p:normalViewPr>
  <p:slideViewPr>
    <p:cSldViewPr>
      <p:cViewPr varScale="1">
        <p:scale>
          <a:sx n="142" d="100"/>
          <a:sy n="142" d="100"/>
        </p:scale>
        <p:origin x="1104" y="126"/>
      </p:cViewPr>
      <p:guideLst>
        <p:guide orient="horz" pos="162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customXml" Target="../customXml/item2.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customXml" Target="../customXml/item1.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8573D05-6575-4EDC-B64A-CFB6DC1CF850}" type="datetimeFigureOut">
              <a:rPr lang="en-US" smtClean="0"/>
              <a:t>2/17/2023</a:t>
            </a:fld>
            <a:endParaRPr 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6449471-CD9B-4060-9245-E5C00C25A7D6}" type="slidenum">
              <a:rPr lang="en-US" smtClean="0"/>
              <a:t>‹#›</a:t>
            </a:fld>
            <a:endParaRPr lang="en-US"/>
          </a:p>
        </p:txBody>
      </p:sp>
    </p:spTree>
    <p:extLst>
      <p:ext uri="{BB962C8B-B14F-4D97-AF65-F5344CB8AC3E}">
        <p14:creationId xmlns:p14="http://schemas.microsoft.com/office/powerpoint/2010/main" val="370909412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19"/>
            <a:ext cx="7772400" cy="1102519"/>
          </a:xfrm>
        </p:spPr>
        <p:txBody>
          <a:bodyPr/>
          <a:lstStyle/>
          <a:p>
            <a:r>
              <a:rPr lang="en-US"/>
              <a:t>Click to edit Master title style</a:t>
            </a:r>
          </a:p>
        </p:txBody>
      </p:sp>
      <p:sp>
        <p:nvSpPr>
          <p:cNvPr id="3" name="Subtitle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a:xfrm>
            <a:off x="457200" y="4767263"/>
            <a:ext cx="2133600" cy="273844"/>
          </a:xfrm>
          <a:prstGeom prst="rect">
            <a:avLst/>
          </a:prstGeom>
        </p:spPr>
        <p:txBody>
          <a:bodyPr/>
          <a:lstStyle/>
          <a:p>
            <a:endParaRPr lang="en-US" dirty="0"/>
          </a:p>
        </p:txBody>
      </p:sp>
      <p:sp>
        <p:nvSpPr>
          <p:cNvPr id="5" name="Footer Placeholder 4"/>
          <p:cNvSpPr>
            <a:spLocks noGrp="1"/>
          </p:cNvSpPr>
          <p:nvPr>
            <p:ph type="ftr" sz="quarter" idx="11"/>
          </p:nvPr>
        </p:nvSpPr>
        <p:spPr>
          <a:xfrm>
            <a:off x="3124200" y="4767263"/>
            <a:ext cx="2895600" cy="273844"/>
          </a:xfrm>
          <a:prstGeom prst="rect">
            <a:avLst/>
          </a:prstGeom>
        </p:spPr>
        <p:txBody>
          <a:bodyPr/>
          <a:lstStyle/>
          <a:p>
            <a:endParaRPr lang="en-US" dirty="0"/>
          </a:p>
        </p:txBody>
      </p:sp>
      <p:sp>
        <p:nvSpPr>
          <p:cNvPr id="6" name="Slide Number Placeholder 5"/>
          <p:cNvSpPr>
            <a:spLocks noGrp="1"/>
          </p:cNvSpPr>
          <p:nvPr>
            <p:ph type="sldNum" sz="quarter" idx="12"/>
          </p:nvPr>
        </p:nvSpPr>
        <p:spPr/>
        <p:txBody>
          <a:bodyPr/>
          <a:lstStyle/>
          <a:p>
            <a:fld id="{18362CF7-34D8-4635-A9AE-FBAFA8966551}" type="slidenum">
              <a:rPr lang="en-US" smtClean="0"/>
              <a:t>‹#›</a:t>
            </a:fld>
            <a:endParaRPr lang="en-US" dirty="0"/>
          </a:p>
        </p:txBody>
      </p:sp>
      <p:sp>
        <p:nvSpPr>
          <p:cNvPr id="12" name="Moon 11"/>
          <p:cNvSpPr/>
          <p:nvPr userDrawn="1"/>
        </p:nvSpPr>
        <p:spPr>
          <a:xfrm rot="362215">
            <a:off x="274263" y="384338"/>
            <a:ext cx="387963" cy="888824"/>
          </a:xfrm>
          <a:prstGeom prst="moon">
            <a:avLst/>
          </a:prstGeom>
          <a:solidFill>
            <a:srgbClr val="1D328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userDrawn="1"/>
        </p:nvSpPr>
        <p:spPr>
          <a:xfrm>
            <a:off x="381000" y="361950"/>
            <a:ext cx="8382000" cy="4267200"/>
          </a:xfrm>
          <a:prstGeom prst="rect">
            <a:avLst/>
          </a:prstGeom>
          <a:noFill/>
          <a:ln w="38100">
            <a:solidFill>
              <a:schemeClr val="tx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87327684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0"/>
            <a:ext cx="5486400" cy="425054"/>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Drag picture to placeholder or click icon to add</a:t>
            </a:r>
          </a:p>
        </p:txBody>
      </p:sp>
      <p:sp>
        <p:nvSpPr>
          <p:cNvPr id="4" name="Text Placeholder 3"/>
          <p:cNvSpPr>
            <a:spLocks noGrp="1"/>
          </p:cNvSpPr>
          <p:nvPr>
            <p:ph type="body" sz="half" idx="2"/>
          </p:nvPr>
        </p:nvSpPr>
        <p:spPr>
          <a:xfrm>
            <a:off x="1792288" y="4025503"/>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57200" y="4767263"/>
            <a:ext cx="2133600" cy="273844"/>
          </a:xfrm>
          <a:prstGeom prst="rect">
            <a:avLst/>
          </a:prstGeom>
        </p:spPr>
        <p:txBody>
          <a:bodyPr/>
          <a:lstStyle/>
          <a:p>
            <a:endParaRPr lang="en-US"/>
          </a:p>
        </p:txBody>
      </p:sp>
      <p:sp>
        <p:nvSpPr>
          <p:cNvPr id="6" name="Footer Placeholder 5"/>
          <p:cNvSpPr>
            <a:spLocks noGrp="1"/>
          </p:cNvSpPr>
          <p:nvPr>
            <p:ph type="ftr" sz="quarter" idx="11"/>
          </p:nvPr>
        </p:nvSpPr>
        <p:spPr>
          <a:xfrm>
            <a:off x="3124200" y="4767263"/>
            <a:ext cx="2895600" cy="273844"/>
          </a:xfrm>
          <a:prstGeom prst="rect">
            <a:avLst/>
          </a:prstGeom>
        </p:spPr>
        <p:txBody>
          <a:bodyPr/>
          <a:lstStyle/>
          <a:p>
            <a:endParaRPr lang="en-US"/>
          </a:p>
        </p:txBody>
      </p:sp>
      <p:sp>
        <p:nvSpPr>
          <p:cNvPr id="7" name="Slide Number Placeholder 6"/>
          <p:cNvSpPr>
            <a:spLocks noGrp="1"/>
          </p:cNvSpPr>
          <p:nvPr>
            <p:ph type="sldNum" sz="quarter" idx="12"/>
          </p:nvPr>
        </p:nvSpPr>
        <p:spPr/>
        <p:txBody>
          <a:bodyPr/>
          <a:lstStyle/>
          <a:p>
            <a:fld id="{18362CF7-34D8-4635-A9AE-FBAFA8966551}" type="slidenum">
              <a:rPr lang="en-US" smtClean="0"/>
              <a:t>‹#›</a:t>
            </a:fld>
            <a:endParaRPr lang="en-US"/>
          </a:p>
        </p:txBody>
      </p:sp>
    </p:spTree>
    <p:extLst>
      <p:ext uri="{BB962C8B-B14F-4D97-AF65-F5344CB8AC3E}">
        <p14:creationId xmlns:p14="http://schemas.microsoft.com/office/powerpoint/2010/main" val="374957521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457200" y="4767263"/>
            <a:ext cx="2133600" cy="273844"/>
          </a:xfrm>
          <a:prstGeom prst="rect">
            <a:avLst/>
          </a:prstGeom>
        </p:spPr>
        <p:txBody>
          <a:bodyPr/>
          <a:lstStyle/>
          <a:p>
            <a:endParaRPr lang="en-US"/>
          </a:p>
        </p:txBody>
      </p:sp>
      <p:sp>
        <p:nvSpPr>
          <p:cNvPr id="5" name="Footer Placeholder 4"/>
          <p:cNvSpPr>
            <a:spLocks noGrp="1"/>
          </p:cNvSpPr>
          <p:nvPr>
            <p:ph type="ftr" sz="quarter" idx="11"/>
          </p:nvPr>
        </p:nvSpPr>
        <p:spPr>
          <a:xfrm>
            <a:off x="3124200" y="4767263"/>
            <a:ext cx="2895600" cy="273844"/>
          </a:xfrm>
          <a:prstGeom prst="rect">
            <a:avLst/>
          </a:prstGeom>
        </p:spPr>
        <p:txBody>
          <a:bodyPr/>
          <a:lstStyle/>
          <a:p>
            <a:endParaRPr lang="en-US"/>
          </a:p>
        </p:txBody>
      </p:sp>
      <p:sp>
        <p:nvSpPr>
          <p:cNvPr id="6" name="Slide Number Placeholder 5"/>
          <p:cNvSpPr>
            <a:spLocks noGrp="1"/>
          </p:cNvSpPr>
          <p:nvPr>
            <p:ph type="sldNum" sz="quarter" idx="12"/>
          </p:nvPr>
        </p:nvSpPr>
        <p:spPr/>
        <p:txBody>
          <a:bodyPr/>
          <a:lstStyle/>
          <a:p>
            <a:fld id="{18362CF7-34D8-4635-A9AE-FBAFA8966551}" type="slidenum">
              <a:rPr lang="en-US" smtClean="0"/>
              <a:t>‹#›</a:t>
            </a:fld>
            <a:endParaRPr lang="en-US"/>
          </a:p>
        </p:txBody>
      </p:sp>
    </p:spTree>
    <p:extLst>
      <p:ext uri="{BB962C8B-B14F-4D97-AF65-F5344CB8AC3E}">
        <p14:creationId xmlns:p14="http://schemas.microsoft.com/office/powerpoint/2010/main" val="152806239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5979"/>
            <a:ext cx="2057400" cy="4388644"/>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05979"/>
            <a:ext cx="6019800" cy="438864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457200" y="4767263"/>
            <a:ext cx="2133600" cy="273844"/>
          </a:xfrm>
          <a:prstGeom prst="rect">
            <a:avLst/>
          </a:prstGeom>
        </p:spPr>
        <p:txBody>
          <a:bodyPr/>
          <a:lstStyle/>
          <a:p>
            <a:endParaRPr lang="en-US"/>
          </a:p>
        </p:txBody>
      </p:sp>
      <p:sp>
        <p:nvSpPr>
          <p:cNvPr id="5" name="Footer Placeholder 4"/>
          <p:cNvSpPr>
            <a:spLocks noGrp="1"/>
          </p:cNvSpPr>
          <p:nvPr>
            <p:ph type="ftr" sz="quarter" idx="11"/>
          </p:nvPr>
        </p:nvSpPr>
        <p:spPr>
          <a:xfrm>
            <a:off x="3124200" y="4767263"/>
            <a:ext cx="2895600" cy="273844"/>
          </a:xfrm>
          <a:prstGeom prst="rect">
            <a:avLst/>
          </a:prstGeom>
        </p:spPr>
        <p:txBody>
          <a:bodyPr/>
          <a:lstStyle/>
          <a:p>
            <a:endParaRPr lang="en-US"/>
          </a:p>
        </p:txBody>
      </p:sp>
      <p:sp>
        <p:nvSpPr>
          <p:cNvPr id="6" name="Slide Number Placeholder 5"/>
          <p:cNvSpPr>
            <a:spLocks noGrp="1"/>
          </p:cNvSpPr>
          <p:nvPr>
            <p:ph type="sldNum" sz="quarter" idx="12"/>
          </p:nvPr>
        </p:nvSpPr>
        <p:spPr/>
        <p:txBody>
          <a:bodyPr/>
          <a:lstStyle/>
          <a:p>
            <a:fld id="{18362CF7-34D8-4635-A9AE-FBAFA8966551}" type="slidenum">
              <a:rPr lang="en-US" smtClean="0"/>
              <a:t>‹#›</a:t>
            </a:fld>
            <a:endParaRPr lang="en-US"/>
          </a:p>
        </p:txBody>
      </p:sp>
    </p:spTree>
    <p:extLst>
      <p:ext uri="{BB962C8B-B14F-4D97-AF65-F5344CB8AC3E}">
        <p14:creationId xmlns:p14="http://schemas.microsoft.com/office/powerpoint/2010/main" val="423589955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1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19"/>
            <a:ext cx="7772400" cy="1102519"/>
          </a:xfrm>
        </p:spPr>
        <p:txBody>
          <a:bodyPr/>
          <a:lstStyle/>
          <a:p>
            <a:r>
              <a:rPr lang="en-US"/>
              <a:t>Click to edit Master title style</a:t>
            </a:r>
          </a:p>
        </p:txBody>
      </p:sp>
      <p:sp>
        <p:nvSpPr>
          <p:cNvPr id="3" name="Subtitle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a:xfrm>
            <a:off x="457200" y="4767263"/>
            <a:ext cx="2133600" cy="273844"/>
          </a:xfrm>
          <a:prstGeom prst="rect">
            <a:avLst/>
          </a:prstGeom>
        </p:spPr>
        <p:txBody>
          <a:bodyPr/>
          <a:lstStyle/>
          <a:p>
            <a:endParaRPr lang="en-US" dirty="0"/>
          </a:p>
        </p:txBody>
      </p:sp>
      <p:sp>
        <p:nvSpPr>
          <p:cNvPr id="5" name="Footer Placeholder 4"/>
          <p:cNvSpPr>
            <a:spLocks noGrp="1"/>
          </p:cNvSpPr>
          <p:nvPr>
            <p:ph type="ftr" sz="quarter" idx="11"/>
          </p:nvPr>
        </p:nvSpPr>
        <p:spPr>
          <a:xfrm>
            <a:off x="3124200" y="4767263"/>
            <a:ext cx="2895600" cy="273844"/>
          </a:xfrm>
          <a:prstGeom prst="rect">
            <a:avLst/>
          </a:prstGeom>
        </p:spPr>
        <p:txBody>
          <a:bodyPr/>
          <a:lstStyle/>
          <a:p>
            <a:endParaRPr lang="en-US" dirty="0"/>
          </a:p>
        </p:txBody>
      </p:sp>
      <p:sp>
        <p:nvSpPr>
          <p:cNvPr id="6" name="Slide Number Placeholder 5"/>
          <p:cNvSpPr>
            <a:spLocks noGrp="1"/>
          </p:cNvSpPr>
          <p:nvPr>
            <p:ph type="sldNum" sz="quarter" idx="12"/>
          </p:nvPr>
        </p:nvSpPr>
        <p:spPr/>
        <p:txBody>
          <a:bodyPr/>
          <a:lstStyle/>
          <a:p>
            <a:fld id="{18362CF7-34D8-4635-A9AE-FBAFA8966551}" type="slidenum">
              <a:rPr lang="en-US" smtClean="0"/>
              <a:t>‹#›</a:t>
            </a:fld>
            <a:endParaRPr lang="en-US" dirty="0"/>
          </a:p>
        </p:txBody>
      </p:sp>
      <p:sp>
        <p:nvSpPr>
          <p:cNvPr id="12" name="Moon 11"/>
          <p:cNvSpPr/>
          <p:nvPr userDrawn="1"/>
        </p:nvSpPr>
        <p:spPr>
          <a:xfrm rot="362215">
            <a:off x="274263" y="384338"/>
            <a:ext cx="387963" cy="888824"/>
          </a:xfrm>
          <a:prstGeom prst="moon">
            <a:avLst/>
          </a:prstGeom>
          <a:solidFill>
            <a:srgbClr val="1D328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userDrawn="1"/>
        </p:nvSpPr>
        <p:spPr>
          <a:xfrm>
            <a:off x="381000" y="361950"/>
            <a:ext cx="8382000" cy="4267200"/>
          </a:xfrm>
          <a:prstGeom prst="rect">
            <a:avLst/>
          </a:prstGeom>
          <a:noFill/>
          <a:ln w="38100">
            <a:solidFill>
              <a:schemeClr val="tx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20568117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457200" y="4767263"/>
            <a:ext cx="2133600" cy="273844"/>
          </a:xfrm>
          <a:prstGeom prst="rect">
            <a:avLst/>
          </a:prstGeom>
        </p:spPr>
        <p:txBody>
          <a:bodyPr/>
          <a:lstStyle/>
          <a:p>
            <a:endParaRPr lang="en-US"/>
          </a:p>
        </p:txBody>
      </p:sp>
      <p:sp>
        <p:nvSpPr>
          <p:cNvPr id="5" name="Footer Placeholder 4"/>
          <p:cNvSpPr>
            <a:spLocks noGrp="1"/>
          </p:cNvSpPr>
          <p:nvPr>
            <p:ph type="ftr" sz="quarter" idx="11"/>
          </p:nvPr>
        </p:nvSpPr>
        <p:spPr>
          <a:xfrm>
            <a:off x="3124200" y="4767263"/>
            <a:ext cx="2895600" cy="273844"/>
          </a:xfrm>
          <a:prstGeom prst="rect">
            <a:avLst/>
          </a:prstGeom>
        </p:spPr>
        <p:txBody>
          <a:bodyPr/>
          <a:lstStyle/>
          <a:p>
            <a:endParaRPr lang="en-US"/>
          </a:p>
        </p:txBody>
      </p:sp>
      <p:sp>
        <p:nvSpPr>
          <p:cNvPr id="6" name="Slide Number Placeholder 5"/>
          <p:cNvSpPr>
            <a:spLocks noGrp="1"/>
          </p:cNvSpPr>
          <p:nvPr>
            <p:ph type="sldNum" sz="quarter" idx="12"/>
          </p:nvPr>
        </p:nvSpPr>
        <p:spPr/>
        <p:txBody>
          <a:bodyPr/>
          <a:lstStyle/>
          <a:p>
            <a:fld id="{18362CF7-34D8-4635-A9AE-FBAFA8966551}" type="slidenum">
              <a:rPr lang="en-US" smtClean="0"/>
              <a:t>‹#›</a:t>
            </a:fld>
            <a:endParaRPr lang="en-US"/>
          </a:p>
        </p:txBody>
      </p:sp>
    </p:spTree>
    <p:extLst>
      <p:ext uri="{BB962C8B-B14F-4D97-AF65-F5344CB8AC3E}">
        <p14:creationId xmlns:p14="http://schemas.microsoft.com/office/powerpoint/2010/main" val="39697579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457200" y="4767263"/>
            <a:ext cx="2133600" cy="273844"/>
          </a:xfrm>
          <a:prstGeom prst="rect">
            <a:avLst/>
          </a:prstGeom>
        </p:spPr>
        <p:txBody>
          <a:bodyPr/>
          <a:lstStyle/>
          <a:p>
            <a:endParaRPr lang="en-US"/>
          </a:p>
        </p:txBody>
      </p:sp>
      <p:sp>
        <p:nvSpPr>
          <p:cNvPr id="5" name="Footer Placeholder 4"/>
          <p:cNvSpPr>
            <a:spLocks noGrp="1"/>
          </p:cNvSpPr>
          <p:nvPr>
            <p:ph type="ftr" sz="quarter" idx="11"/>
          </p:nvPr>
        </p:nvSpPr>
        <p:spPr>
          <a:xfrm>
            <a:off x="3124200" y="4767263"/>
            <a:ext cx="2895600" cy="273844"/>
          </a:xfrm>
          <a:prstGeom prst="rect">
            <a:avLst/>
          </a:prstGeom>
        </p:spPr>
        <p:txBody>
          <a:bodyPr/>
          <a:lstStyle/>
          <a:p>
            <a:endParaRPr lang="en-US"/>
          </a:p>
        </p:txBody>
      </p:sp>
      <p:sp>
        <p:nvSpPr>
          <p:cNvPr id="6" name="Slide Number Placeholder 5"/>
          <p:cNvSpPr>
            <a:spLocks noGrp="1"/>
          </p:cNvSpPr>
          <p:nvPr>
            <p:ph type="sldNum" sz="quarter" idx="12"/>
          </p:nvPr>
        </p:nvSpPr>
        <p:spPr/>
        <p:txBody>
          <a:bodyPr/>
          <a:lstStyle/>
          <a:p>
            <a:fld id="{18362CF7-34D8-4635-A9AE-FBAFA8966551}" type="slidenum">
              <a:rPr lang="en-US" smtClean="0"/>
              <a:t>‹#›</a:t>
            </a:fld>
            <a:endParaRPr lang="en-US"/>
          </a:p>
        </p:txBody>
      </p:sp>
    </p:spTree>
    <p:extLst>
      <p:ext uri="{BB962C8B-B14F-4D97-AF65-F5344CB8AC3E}">
        <p14:creationId xmlns:p14="http://schemas.microsoft.com/office/powerpoint/2010/main" val="6349542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a:xfrm>
            <a:off x="457200" y="4767263"/>
            <a:ext cx="2133600" cy="273844"/>
          </a:xfrm>
          <a:prstGeom prst="rect">
            <a:avLst/>
          </a:prstGeom>
        </p:spPr>
        <p:txBody>
          <a:bodyPr/>
          <a:lstStyle/>
          <a:p>
            <a:endParaRPr lang="en-US"/>
          </a:p>
        </p:txBody>
      </p:sp>
      <p:sp>
        <p:nvSpPr>
          <p:cNvPr id="6" name="Footer Placeholder 5"/>
          <p:cNvSpPr>
            <a:spLocks noGrp="1"/>
          </p:cNvSpPr>
          <p:nvPr>
            <p:ph type="ftr" sz="quarter" idx="11"/>
          </p:nvPr>
        </p:nvSpPr>
        <p:spPr>
          <a:xfrm>
            <a:off x="3124200" y="4767263"/>
            <a:ext cx="2895600" cy="273844"/>
          </a:xfrm>
          <a:prstGeom prst="rect">
            <a:avLst/>
          </a:prstGeom>
        </p:spPr>
        <p:txBody>
          <a:bodyPr/>
          <a:lstStyle/>
          <a:p>
            <a:endParaRPr lang="en-US"/>
          </a:p>
        </p:txBody>
      </p:sp>
      <p:sp>
        <p:nvSpPr>
          <p:cNvPr id="7" name="Slide Number Placeholder 6"/>
          <p:cNvSpPr>
            <a:spLocks noGrp="1"/>
          </p:cNvSpPr>
          <p:nvPr>
            <p:ph type="sldNum" sz="quarter" idx="12"/>
          </p:nvPr>
        </p:nvSpPr>
        <p:spPr/>
        <p:txBody>
          <a:bodyPr/>
          <a:lstStyle/>
          <a:p>
            <a:fld id="{18362CF7-34D8-4635-A9AE-FBAFA8966551}" type="slidenum">
              <a:rPr lang="en-US" smtClean="0"/>
              <a:t>‹#›</a:t>
            </a:fld>
            <a:endParaRPr lang="en-US"/>
          </a:p>
        </p:txBody>
      </p:sp>
    </p:spTree>
    <p:extLst>
      <p:ext uri="{BB962C8B-B14F-4D97-AF65-F5344CB8AC3E}">
        <p14:creationId xmlns:p14="http://schemas.microsoft.com/office/powerpoint/2010/main" val="5301138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6"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6"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a:xfrm>
            <a:off x="457200" y="4767263"/>
            <a:ext cx="2133600" cy="273844"/>
          </a:xfrm>
          <a:prstGeom prst="rect">
            <a:avLst/>
          </a:prstGeom>
        </p:spPr>
        <p:txBody>
          <a:bodyPr/>
          <a:lstStyle/>
          <a:p>
            <a:endParaRPr lang="en-US"/>
          </a:p>
        </p:txBody>
      </p:sp>
      <p:sp>
        <p:nvSpPr>
          <p:cNvPr id="8" name="Footer Placeholder 7"/>
          <p:cNvSpPr>
            <a:spLocks noGrp="1"/>
          </p:cNvSpPr>
          <p:nvPr>
            <p:ph type="ftr" sz="quarter" idx="11"/>
          </p:nvPr>
        </p:nvSpPr>
        <p:spPr>
          <a:xfrm>
            <a:off x="3124200" y="4767263"/>
            <a:ext cx="2895600" cy="273844"/>
          </a:xfrm>
          <a:prstGeom prst="rect">
            <a:avLst/>
          </a:prstGeom>
        </p:spPr>
        <p:txBody>
          <a:bodyPr/>
          <a:lstStyle/>
          <a:p>
            <a:endParaRPr lang="en-US"/>
          </a:p>
        </p:txBody>
      </p:sp>
      <p:sp>
        <p:nvSpPr>
          <p:cNvPr id="9" name="Slide Number Placeholder 8"/>
          <p:cNvSpPr>
            <a:spLocks noGrp="1"/>
          </p:cNvSpPr>
          <p:nvPr>
            <p:ph type="sldNum" sz="quarter" idx="12"/>
          </p:nvPr>
        </p:nvSpPr>
        <p:spPr/>
        <p:txBody>
          <a:bodyPr/>
          <a:lstStyle/>
          <a:p>
            <a:fld id="{18362CF7-34D8-4635-A9AE-FBAFA8966551}" type="slidenum">
              <a:rPr lang="en-US" smtClean="0"/>
              <a:t>‹#›</a:t>
            </a:fld>
            <a:endParaRPr lang="en-US"/>
          </a:p>
        </p:txBody>
      </p:sp>
    </p:spTree>
    <p:extLst>
      <p:ext uri="{BB962C8B-B14F-4D97-AF65-F5344CB8AC3E}">
        <p14:creationId xmlns:p14="http://schemas.microsoft.com/office/powerpoint/2010/main" val="262853376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a:xfrm>
            <a:off x="457200" y="4767263"/>
            <a:ext cx="2133600" cy="273844"/>
          </a:xfrm>
          <a:prstGeom prst="rect">
            <a:avLst/>
          </a:prstGeom>
        </p:spPr>
        <p:txBody>
          <a:bodyPr/>
          <a:lstStyle/>
          <a:p>
            <a:endParaRPr lang="en-US"/>
          </a:p>
        </p:txBody>
      </p:sp>
      <p:sp>
        <p:nvSpPr>
          <p:cNvPr id="4" name="Footer Placeholder 3"/>
          <p:cNvSpPr>
            <a:spLocks noGrp="1"/>
          </p:cNvSpPr>
          <p:nvPr>
            <p:ph type="ftr" sz="quarter" idx="11"/>
          </p:nvPr>
        </p:nvSpPr>
        <p:spPr>
          <a:xfrm>
            <a:off x="3124200" y="4767263"/>
            <a:ext cx="2895600" cy="273844"/>
          </a:xfrm>
          <a:prstGeom prst="rect">
            <a:avLst/>
          </a:prstGeom>
        </p:spPr>
        <p:txBody>
          <a:bodyPr/>
          <a:lstStyle/>
          <a:p>
            <a:endParaRPr lang="en-US"/>
          </a:p>
        </p:txBody>
      </p:sp>
      <p:sp>
        <p:nvSpPr>
          <p:cNvPr id="5" name="Slide Number Placeholder 4"/>
          <p:cNvSpPr>
            <a:spLocks noGrp="1"/>
          </p:cNvSpPr>
          <p:nvPr>
            <p:ph type="sldNum" sz="quarter" idx="12"/>
          </p:nvPr>
        </p:nvSpPr>
        <p:spPr/>
        <p:txBody>
          <a:bodyPr/>
          <a:lstStyle/>
          <a:p>
            <a:fld id="{18362CF7-34D8-4635-A9AE-FBAFA8966551}" type="slidenum">
              <a:rPr lang="en-US" smtClean="0"/>
              <a:t>‹#›</a:t>
            </a:fld>
            <a:endParaRPr lang="en-US"/>
          </a:p>
        </p:txBody>
      </p:sp>
    </p:spTree>
    <p:extLst>
      <p:ext uri="{BB962C8B-B14F-4D97-AF65-F5344CB8AC3E}">
        <p14:creationId xmlns:p14="http://schemas.microsoft.com/office/powerpoint/2010/main" val="246063185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57200" y="4767263"/>
            <a:ext cx="2133600" cy="273844"/>
          </a:xfrm>
          <a:prstGeom prst="rect">
            <a:avLst/>
          </a:prstGeom>
        </p:spPr>
        <p:txBody>
          <a:bodyPr/>
          <a:lstStyle/>
          <a:p>
            <a:endParaRPr lang="en-US"/>
          </a:p>
        </p:txBody>
      </p:sp>
      <p:sp>
        <p:nvSpPr>
          <p:cNvPr id="3" name="Footer Placeholder 2"/>
          <p:cNvSpPr>
            <a:spLocks noGrp="1"/>
          </p:cNvSpPr>
          <p:nvPr>
            <p:ph type="ftr" sz="quarter" idx="11"/>
          </p:nvPr>
        </p:nvSpPr>
        <p:spPr>
          <a:xfrm>
            <a:off x="3124200" y="4767263"/>
            <a:ext cx="2895600" cy="273844"/>
          </a:xfrm>
          <a:prstGeom prst="rect">
            <a:avLst/>
          </a:prstGeom>
        </p:spPr>
        <p:txBody>
          <a:bodyPr/>
          <a:lstStyle/>
          <a:p>
            <a:endParaRPr lang="en-US"/>
          </a:p>
        </p:txBody>
      </p:sp>
      <p:sp>
        <p:nvSpPr>
          <p:cNvPr id="4" name="Slide Number Placeholder 3"/>
          <p:cNvSpPr>
            <a:spLocks noGrp="1"/>
          </p:cNvSpPr>
          <p:nvPr>
            <p:ph type="sldNum" sz="quarter" idx="12"/>
          </p:nvPr>
        </p:nvSpPr>
        <p:spPr/>
        <p:txBody>
          <a:bodyPr/>
          <a:lstStyle/>
          <a:p>
            <a:fld id="{18362CF7-34D8-4635-A9AE-FBAFA8966551}" type="slidenum">
              <a:rPr lang="en-US" smtClean="0"/>
              <a:t>‹#›</a:t>
            </a:fld>
            <a:endParaRPr lang="en-US"/>
          </a:p>
        </p:txBody>
      </p:sp>
    </p:spTree>
    <p:extLst>
      <p:ext uri="{BB962C8B-B14F-4D97-AF65-F5344CB8AC3E}">
        <p14:creationId xmlns:p14="http://schemas.microsoft.com/office/powerpoint/2010/main" val="74645887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04787"/>
            <a:ext cx="3008313" cy="871538"/>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04788"/>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1" y="1076326"/>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57200" y="4767263"/>
            <a:ext cx="2133600" cy="273844"/>
          </a:xfrm>
          <a:prstGeom prst="rect">
            <a:avLst/>
          </a:prstGeom>
        </p:spPr>
        <p:txBody>
          <a:bodyPr/>
          <a:lstStyle/>
          <a:p>
            <a:endParaRPr lang="en-US"/>
          </a:p>
        </p:txBody>
      </p:sp>
      <p:sp>
        <p:nvSpPr>
          <p:cNvPr id="6" name="Footer Placeholder 5"/>
          <p:cNvSpPr>
            <a:spLocks noGrp="1"/>
          </p:cNvSpPr>
          <p:nvPr>
            <p:ph type="ftr" sz="quarter" idx="11"/>
          </p:nvPr>
        </p:nvSpPr>
        <p:spPr>
          <a:xfrm>
            <a:off x="3124200" y="4767263"/>
            <a:ext cx="2895600" cy="273844"/>
          </a:xfrm>
          <a:prstGeom prst="rect">
            <a:avLst/>
          </a:prstGeom>
        </p:spPr>
        <p:txBody>
          <a:bodyPr/>
          <a:lstStyle/>
          <a:p>
            <a:endParaRPr lang="en-US"/>
          </a:p>
        </p:txBody>
      </p:sp>
      <p:sp>
        <p:nvSpPr>
          <p:cNvPr id="7" name="Slide Number Placeholder 6"/>
          <p:cNvSpPr>
            <a:spLocks noGrp="1"/>
          </p:cNvSpPr>
          <p:nvPr>
            <p:ph type="sldNum" sz="quarter" idx="12"/>
          </p:nvPr>
        </p:nvSpPr>
        <p:spPr/>
        <p:txBody>
          <a:bodyPr/>
          <a:lstStyle/>
          <a:p>
            <a:fld id="{18362CF7-34D8-4635-A9AE-FBAFA8966551}" type="slidenum">
              <a:rPr lang="en-US" smtClean="0"/>
              <a:t>‹#›</a:t>
            </a:fld>
            <a:endParaRPr lang="en-US"/>
          </a:p>
        </p:txBody>
      </p:sp>
    </p:spTree>
    <p:extLst>
      <p:ext uri="{BB962C8B-B14F-4D97-AF65-F5344CB8AC3E}">
        <p14:creationId xmlns:p14="http://schemas.microsoft.com/office/powerpoint/2010/main" val="21961834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1D328B"/>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p:cNvSpPr>
            <a:spLocks noGrp="1"/>
          </p:cNvSpPr>
          <p:nvPr>
            <p:ph type="sldNum" sz="quarter" idx="4"/>
          </p:nvPr>
        </p:nvSpPr>
        <p:spPr>
          <a:xfrm>
            <a:off x="6553200" y="4767263"/>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18362CF7-34D8-4635-A9AE-FBAFA8966551}" type="slidenum">
              <a:rPr lang="en-US" smtClean="0"/>
              <a:t>‹#›</a:t>
            </a:fld>
            <a:endParaRPr lang="en-US" dirty="0"/>
          </a:p>
        </p:txBody>
      </p:sp>
      <p:sp>
        <p:nvSpPr>
          <p:cNvPr id="7" name="Rectangle 6"/>
          <p:cNvSpPr/>
          <p:nvPr userDrawn="1"/>
        </p:nvSpPr>
        <p:spPr>
          <a:xfrm>
            <a:off x="381000" y="361950"/>
            <a:ext cx="8382000" cy="4267200"/>
          </a:xfrm>
          <a:prstGeom prst="rect">
            <a:avLst/>
          </a:prstGeom>
          <a:noFill/>
          <a:ln w="38100">
            <a:solidFill>
              <a:schemeClr val="tx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31624821"/>
      </p:ext>
    </p:extLst>
  </p:cSld>
  <p:clrMap bg1="dk1" tx1="lt1" bg2="dk2" tx2="lt2" accent1="accent1" accent2="accent2" accent3="accent3" accent4="accent4" accent5="accent5" accent6="accent6" hlink="hlink" folHlink="folHlink"/>
  <p:sldLayoutIdLst>
    <p:sldLayoutId id="2147483649" r:id="rId1"/>
    <p:sldLayoutId id="2147483660"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3400" y="1840706"/>
            <a:ext cx="8229600" cy="273844"/>
          </a:xfrm>
        </p:spPr>
        <p:txBody>
          <a:bodyPr>
            <a:noAutofit/>
          </a:bodyPr>
          <a:lstStyle/>
          <a:p>
            <a:r>
              <a:rPr lang="en-US" sz="2000" b="1" dirty="0">
                <a:latin typeface="Arial" panose="020B0604020202020204" pitchFamily="34" charset="0"/>
                <a:cs typeface="Arial" panose="020B0604020202020204" pitchFamily="34" charset="0"/>
              </a:rPr>
              <a:t>ARTICLE 14. </a:t>
            </a:r>
            <a:r>
              <a:rPr lang="en-US" sz="2000" dirty="0">
                <a:latin typeface="Arial" panose="020B0604020202020204" pitchFamily="34" charset="0"/>
                <a:cs typeface="Arial" panose="020B0604020202020204" pitchFamily="34" charset="0"/>
              </a:rPr>
              <a:t>Appropriation of Opioid Settlement Funds Received from the State Settlement Fund</a:t>
            </a:r>
            <a:endParaRPr lang="en-US" sz="2000" b="1" dirty="0">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12"/>
          </p:nvPr>
        </p:nvSpPr>
        <p:spPr/>
        <p:txBody>
          <a:bodyPr/>
          <a:lstStyle/>
          <a:p>
            <a:fld id="{18362CF7-34D8-4635-A9AE-FBAFA8966551}" type="slidenum">
              <a:rPr lang="en-US" smtClean="0"/>
              <a:t>1</a:t>
            </a:fld>
            <a:endParaRPr lang="en-US" dirty="0"/>
          </a:p>
        </p:txBody>
      </p:sp>
      <p:sp>
        <p:nvSpPr>
          <p:cNvPr id="6" name="TextBox 5"/>
          <p:cNvSpPr txBox="1"/>
          <p:nvPr/>
        </p:nvSpPr>
        <p:spPr>
          <a:xfrm>
            <a:off x="533400" y="449818"/>
            <a:ext cx="8153400" cy="707886"/>
          </a:xfrm>
          <a:prstGeom prst="rect">
            <a:avLst/>
          </a:prstGeom>
          <a:noFill/>
        </p:spPr>
        <p:txBody>
          <a:bodyPr wrap="square" rtlCol="0">
            <a:spAutoFit/>
          </a:bodyPr>
          <a:lstStyle/>
          <a:p>
            <a:r>
              <a:rPr lang="en-US" sz="2000" dirty="0">
                <a:latin typeface="Arial" panose="020B0604020202020204" pitchFamily="34" charset="0"/>
                <a:cs typeface="Arial" panose="020B0604020202020204" pitchFamily="34" charset="0"/>
              </a:rPr>
              <a:t>ARTICLE 14: Appropriation of Opioid Settlement Funds Received from the State Settlement Fund</a:t>
            </a:r>
          </a:p>
        </p:txBody>
      </p:sp>
    </p:spTree>
    <p:extLst>
      <p:ext uri="{BB962C8B-B14F-4D97-AF65-F5344CB8AC3E}">
        <p14:creationId xmlns:p14="http://schemas.microsoft.com/office/powerpoint/2010/main" val="110518204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533400" y="1352967"/>
            <a:ext cx="8001000" cy="3123783"/>
          </a:xfrm>
        </p:spPr>
        <p:txBody>
          <a:bodyPr>
            <a:normAutofit fontScale="70000" lnSpcReduction="20000"/>
          </a:bodyPr>
          <a:lstStyle/>
          <a:p>
            <a:pPr algn="l"/>
            <a:r>
              <a:rPr lang="en-US" sz="2900" dirty="0">
                <a:latin typeface="Arial" panose="020B0604020202020204" pitchFamily="34" charset="0"/>
                <a:cs typeface="Arial" panose="020B0604020202020204" pitchFamily="34" charset="0"/>
              </a:rPr>
              <a:t>ARTICLE 14. To determine whether the Town will vote to appropriate the sum of $77,362.88 for the purpose of the funding of substance use disorder prevention, harm reduction, treatment and recovery programs, as further detailed in the Massachusetts State-Subdivision Agreement for Statewide Opioid Settlements, to be spent under the direction of the Town Manager and with input from local stakeholders including people with lived experience of the opioid epidemic; and that to meet this appropriation, $77,362.88 be appropriated from Free Cash reflecting the amount allocated by the Commonwealth to the Town of Concord in the Fiscal Year ending June 30, 2022 from the Commonwealth of Massachusetts’ Opioid Settlement Fund; or take any other action relative thereto. </a:t>
            </a:r>
            <a:endParaRPr lang="en-US" altLang="en-US" sz="2900" dirty="0">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12"/>
          </p:nvPr>
        </p:nvSpPr>
        <p:spPr/>
        <p:txBody>
          <a:bodyPr/>
          <a:lstStyle/>
          <a:p>
            <a:fld id="{18362CF7-34D8-4635-A9AE-FBAFA8966551}" type="slidenum">
              <a:rPr lang="en-US" smtClean="0"/>
              <a:t>2</a:t>
            </a:fld>
            <a:endParaRPr lang="en-US" dirty="0"/>
          </a:p>
        </p:txBody>
      </p:sp>
      <p:sp>
        <p:nvSpPr>
          <p:cNvPr id="5" name="Subtitle 2"/>
          <p:cNvSpPr txBox="1">
            <a:spLocks/>
          </p:cNvSpPr>
          <p:nvPr/>
        </p:nvSpPr>
        <p:spPr>
          <a:xfrm>
            <a:off x="533400" y="4248150"/>
            <a:ext cx="8153400" cy="323850"/>
          </a:xfrm>
          <a:prstGeom prst="rect">
            <a:avLst/>
          </a:prstGeom>
        </p:spPr>
        <p:txBody>
          <a:bodyPr vert="horz" lIns="91440" tIns="45720" rIns="91440" bIns="45720" rtlCol="0">
            <a:normAutofit fontScale="85000" lnSpcReduction="20000"/>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endParaRPr lang="en-US" sz="2000" i="1" dirty="0"/>
          </a:p>
        </p:txBody>
      </p:sp>
      <p:sp>
        <p:nvSpPr>
          <p:cNvPr id="6" name="TextBox 5"/>
          <p:cNvSpPr txBox="1"/>
          <p:nvPr/>
        </p:nvSpPr>
        <p:spPr>
          <a:xfrm>
            <a:off x="457200" y="449818"/>
            <a:ext cx="8229600" cy="707886"/>
          </a:xfrm>
          <a:prstGeom prst="rect">
            <a:avLst/>
          </a:prstGeom>
          <a:noFill/>
        </p:spPr>
        <p:txBody>
          <a:bodyPr wrap="square" rtlCol="0">
            <a:spAutoFit/>
          </a:bodyPr>
          <a:lstStyle/>
          <a:p>
            <a:r>
              <a:rPr lang="en-US" sz="2000" dirty="0"/>
              <a:t>ARTICLE 14: Appropriation of Opioid Settlement Funds Received from the State Settlement Fund</a:t>
            </a:r>
          </a:p>
        </p:txBody>
      </p:sp>
    </p:spTree>
    <p:extLst>
      <p:ext uri="{BB962C8B-B14F-4D97-AF65-F5344CB8AC3E}">
        <p14:creationId xmlns:p14="http://schemas.microsoft.com/office/powerpoint/2010/main" val="115340361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033182" y="1352967"/>
            <a:ext cx="6553200" cy="2971383"/>
          </a:xfrm>
        </p:spPr>
        <p:txBody>
          <a:bodyPr>
            <a:noAutofit/>
          </a:bodyPr>
          <a:lstStyle/>
          <a:p>
            <a:pPr algn="l"/>
            <a:r>
              <a:rPr lang="en-US" sz="2000" dirty="0"/>
              <a:t>The Select Board voted to authorize the Town Manager to sign on to the Statewide Opioid Settlement between the Massachusetts Attorney General and non-bankrupt opioid industry participants. </a:t>
            </a:r>
          </a:p>
          <a:p>
            <a:pPr algn="l"/>
            <a:endParaRPr lang="en-US" sz="2000" dirty="0"/>
          </a:p>
          <a:p>
            <a:pPr algn="l"/>
            <a:r>
              <a:rPr lang="en-US" sz="2000" dirty="0"/>
              <a:t>The Town was notified on August 1, 2022 that funds had been distributed from that settlement fund to the Town in the amount of $77,362.88 during fiscal year 2023. </a:t>
            </a:r>
          </a:p>
          <a:p>
            <a:pPr algn="l"/>
            <a:endParaRPr lang="en-US" sz="2000" dirty="0"/>
          </a:p>
        </p:txBody>
      </p:sp>
      <p:sp>
        <p:nvSpPr>
          <p:cNvPr id="4" name="Slide Number Placeholder 3"/>
          <p:cNvSpPr>
            <a:spLocks noGrp="1"/>
          </p:cNvSpPr>
          <p:nvPr>
            <p:ph type="sldNum" sz="quarter" idx="12"/>
          </p:nvPr>
        </p:nvSpPr>
        <p:spPr/>
        <p:txBody>
          <a:bodyPr/>
          <a:lstStyle/>
          <a:p>
            <a:fld id="{18362CF7-34D8-4635-A9AE-FBAFA8966551}" type="slidenum">
              <a:rPr lang="en-US" smtClean="0"/>
              <a:t>3</a:t>
            </a:fld>
            <a:endParaRPr lang="en-US" dirty="0"/>
          </a:p>
        </p:txBody>
      </p:sp>
      <p:sp>
        <p:nvSpPr>
          <p:cNvPr id="5" name="Subtitle 2"/>
          <p:cNvSpPr txBox="1">
            <a:spLocks/>
          </p:cNvSpPr>
          <p:nvPr/>
        </p:nvSpPr>
        <p:spPr>
          <a:xfrm>
            <a:off x="533400" y="4248150"/>
            <a:ext cx="8153400" cy="323850"/>
          </a:xfrm>
          <a:prstGeom prst="rect">
            <a:avLst/>
          </a:prstGeom>
        </p:spPr>
        <p:txBody>
          <a:bodyPr vert="horz" lIns="91440" tIns="45720" rIns="91440" bIns="45720" rtlCol="0">
            <a:normAutofit fontScale="85000" lnSpcReduction="20000"/>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endParaRPr lang="en-US" sz="2000" i="1" dirty="0"/>
          </a:p>
        </p:txBody>
      </p:sp>
      <p:sp>
        <p:nvSpPr>
          <p:cNvPr id="6" name="TextBox 5"/>
          <p:cNvSpPr txBox="1"/>
          <p:nvPr/>
        </p:nvSpPr>
        <p:spPr>
          <a:xfrm>
            <a:off x="457200" y="449818"/>
            <a:ext cx="8229600" cy="707886"/>
          </a:xfrm>
          <a:prstGeom prst="rect">
            <a:avLst/>
          </a:prstGeom>
          <a:noFill/>
        </p:spPr>
        <p:txBody>
          <a:bodyPr wrap="square" rtlCol="0">
            <a:spAutoFit/>
          </a:bodyPr>
          <a:lstStyle/>
          <a:p>
            <a:r>
              <a:rPr lang="en-US" sz="2000" dirty="0"/>
              <a:t>ARTICLE 14: Appropriation of Opioid Settlement Funds Received from the State Settlement Fund</a:t>
            </a:r>
          </a:p>
        </p:txBody>
      </p:sp>
    </p:spTree>
    <p:extLst>
      <p:ext uri="{BB962C8B-B14F-4D97-AF65-F5344CB8AC3E}">
        <p14:creationId xmlns:p14="http://schemas.microsoft.com/office/powerpoint/2010/main" val="323223970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033182" y="1352967"/>
            <a:ext cx="6553200" cy="2971383"/>
          </a:xfrm>
        </p:spPr>
        <p:txBody>
          <a:bodyPr>
            <a:noAutofit/>
          </a:bodyPr>
          <a:lstStyle/>
          <a:p>
            <a:pPr algn="l"/>
            <a:r>
              <a:rPr lang="en-US" sz="2000" dirty="0"/>
              <a:t>State guidance provides that municipalities cannot set up special revenue accounts, and must instead appropriate the funds in order to spend them for the purposes set forth in the settlement agreement and described in the Article. </a:t>
            </a:r>
          </a:p>
          <a:p>
            <a:pPr algn="l"/>
            <a:endParaRPr lang="en-US" sz="2000" dirty="0"/>
          </a:p>
          <a:p>
            <a:pPr algn="l"/>
            <a:r>
              <a:rPr lang="en-US" sz="2000" dirty="0"/>
              <a:t>The guidance further provides that any funds received prior to March 2023 become part of free cash and may be appropriated from there. In future years, opioid settlement funds will be appropriated as part of Concord’s annual budget.</a:t>
            </a:r>
          </a:p>
        </p:txBody>
      </p:sp>
      <p:sp>
        <p:nvSpPr>
          <p:cNvPr id="4" name="Slide Number Placeholder 3"/>
          <p:cNvSpPr>
            <a:spLocks noGrp="1"/>
          </p:cNvSpPr>
          <p:nvPr>
            <p:ph type="sldNum" sz="quarter" idx="12"/>
          </p:nvPr>
        </p:nvSpPr>
        <p:spPr/>
        <p:txBody>
          <a:bodyPr/>
          <a:lstStyle/>
          <a:p>
            <a:fld id="{18362CF7-34D8-4635-A9AE-FBAFA8966551}" type="slidenum">
              <a:rPr lang="en-US" smtClean="0"/>
              <a:t>4</a:t>
            </a:fld>
            <a:endParaRPr lang="en-US" dirty="0"/>
          </a:p>
        </p:txBody>
      </p:sp>
      <p:sp>
        <p:nvSpPr>
          <p:cNvPr id="5" name="Subtitle 2"/>
          <p:cNvSpPr txBox="1">
            <a:spLocks/>
          </p:cNvSpPr>
          <p:nvPr/>
        </p:nvSpPr>
        <p:spPr>
          <a:xfrm>
            <a:off x="533400" y="4248150"/>
            <a:ext cx="8153400" cy="323850"/>
          </a:xfrm>
          <a:prstGeom prst="rect">
            <a:avLst/>
          </a:prstGeom>
        </p:spPr>
        <p:txBody>
          <a:bodyPr vert="horz" lIns="91440" tIns="45720" rIns="91440" bIns="45720" rtlCol="0">
            <a:normAutofit fontScale="85000" lnSpcReduction="20000"/>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endParaRPr lang="en-US" sz="2000" i="1" dirty="0"/>
          </a:p>
        </p:txBody>
      </p:sp>
      <p:sp>
        <p:nvSpPr>
          <p:cNvPr id="6" name="TextBox 5"/>
          <p:cNvSpPr txBox="1"/>
          <p:nvPr/>
        </p:nvSpPr>
        <p:spPr>
          <a:xfrm>
            <a:off x="457200" y="449818"/>
            <a:ext cx="8229600" cy="707886"/>
          </a:xfrm>
          <a:prstGeom prst="rect">
            <a:avLst/>
          </a:prstGeom>
          <a:noFill/>
        </p:spPr>
        <p:txBody>
          <a:bodyPr wrap="square" rtlCol="0">
            <a:spAutoFit/>
          </a:bodyPr>
          <a:lstStyle/>
          <a:p>
            <a:r>
              <a:rPr lang="en-US" sz="2000" dirty="0"/>
              <a:t>ARTICLE 14: Appropriation of Opioid Settlement Funds Received from the State Settlement Fund</a:t>
            </a:r>
          </a:p>
        </p:txBody>
      </p:sp>
    </p:spTree>
    <p:extLst>
      <p:ext uri="{BB962C8B-B14F-4D97-AF65-F5344CB8AC3E}">
        <p14:creationId xmlns:p14="http://schemas.microsoft.com/office/powerpoint/2010/main" val="334518879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033182" y="1352967"/>
            <a:ext cx="6553200" cy="2971383"/>
          </a:xfrm>
        </p:spPr>
        <p:txBody>
          <a:bodyPr>
            <a:noAutofit/>
          </a:bodyPr>
          <a:lstStyle/>
          <a:p>
            <a:pPr algn="l"/>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The Town will account for these funds through the certified free cash process.  Since the funds were received prior to March 31, 2023, the Town will request that the Director of Accounts (DOR) update the certified free cash as of July 1, 2022 to include the unappropriated proceeds which will make them available for appropriation on or before June 30, 2023.  </a:t>
            </a:r>
          </a:p>
          <a:p>
            <a:pPr algn="l"/>
            <a:endParaRPr lang="en-US" sz="1800" dirty="0">
              <a:latin typeface="Times New Roman" panose="02020603050405020304" pitchFamily="18" charset="0"/>
              <a:ea typeface="Times New Roman" panose="02020603050405020304" pitchFamily="18" charset="0"/>
              <a:cs typeface="Times New Roman" panose="02020603050405020304" pitchFamily="18" charset="0"/>
            </a:endParaRPr>
          </a:p>
          <a:p>
            <a:pPr algn="l"/>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The Town is requesting to make the appropriation at Annual Town Meeting.  </a:t>
            </a:r>
            <a:endParaRPr lang="en-US" sz="2000" dirty="0"/>
          </a:p>
        </p:txBody>
      </p:sp>
      <p:sp>
        <p:nvSpPr>
          <p:cNvPr id="4" name="Slide Number Placeholder 3"/>
          <p:cNvSpPr>
            <a:spLocks noGrp="1"/>
          </p:cNvSpPr>
          <p:nvPr>
            <p:ph type="sldNum" sz="quarter" idx="12"/>
          </p:nvPr>
        </p:nvSpPr>
        <p:spPr/>
        <p:txBody>
          <a:bodyPr/>
          <a:lstStyle/>
          <a:p>
            <a:fld id="{18362CF7-34D8-4635-A9AE-FBAFA8966551}" type="slidenum">
              <a:rPr lang="en-US" smtClean="0"/>
              <a:t>5</a:t>
            </a:fld>
            <a:endParaRPr lang="en-US" dirty="0"/>
          </a:p>
        </p:txBody>
      </p:sp>
      <p:sp>
        <p:nvSpPr>
          <p:cNvPr id="5" name="Subtitle 2"/>
          <p:cNvSpPr txBox="1">
            <a:spLocks/>
          </p:cNvSpPr>
          <p:nvPr/>
        </p:nvSpPr>
        <p:spPr>
          <a:xfrm>
            <a:off x="533400" y="4248150"/>
            <a:ext cx="8153400" cy="323850"/>
          </a:xfrm>
          <a:prstGeom prst="rect">
            <a:avLst/>
          </a:prstGeom>
        </p:spPr>
        <p:txBody>
          <a:bodyPr vert="horz" lIns="91440" tIns="45720" rIns="91440" bIns="45720" rtlCol="0">
            <a:normAutofit fontScale="85000" lnSpcReduction="20000"/>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endParaRPr lang="en-US" sz="2000" i="1" dirty="0"/>
          </a:p>
        </p:txBody>
      </p:sp>
      <p:sp>
        <p:nvSpPr>
          <p:cNvPr id="6" name="TextBox 5"/>
          <p:cNvSpPr txBox="1"/>
          <p:nvPr/>
        </p:nvSpPr>
        <p:spPr>
          <a:xfrm>
            <a:off x="457200" y="449818"/>
            <a:ext cx="8229600" cy="707886"/>
          </a:xfrm>
          <a:prstGeom prst="rect">
            <a:avLst/>
          </a:prstGeom>
          <a:noFill/>
        </p:spPr>
        <p:txBody>
          <a:bodyPr wrap="square" rtlCol="0">
            <a:spAutoFit/>
          </a:bodyPr>
          <a:lstStyle/>
          <a:p>
            <a:r>
              <a:rPr lang="en-US" sz="2000" dirty="0"/>
              <a:t>ARTICLE 14: Appropriation of Opioid Settlement Funds Received from the State Settlement Fund</a:t>
            </a:r>
          </a:p>
        </p:txBody>
      </p:sp>
    </p:spTree>
    <p:extLst>
      <p:ext uri="{BB962C8B-B14F-4D97-AF65-F5344CB8AC3E}">
        <p14:creationId xmlns:p14="http://schemas.microsoft.com/office/powerpoint/2010/main" val="102474213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533400" y="1145801"/>
            <a:ext cx="8077200" cy="3276600"/>
          </a:xfrm>
        </p:spPr>
        <p:txBody>
          <a:bodyPr>
            <a:noAutofit/>
          </a:bodyPr>
          <a:lstStyle/>
          <a:p>
            <a:pPr marL="0" marR="0">
              <a:spcBef>
                <a:spcPts val="0"/>
              </a:spcBef>
              <a:spcAft>
                <a:spcPts val="0"/>
              </a:spcAft>
            </a:pPr>
            <a:r>
              <a:rPr lang="en-US" sz="2000" i="1" u="sng" dirty="0">
                <a:effectLst/>
                <a:latin typeface="Arial" panose="020B0604020202020204" pitchFamily="34" charset="0"/>
                <a:ea typeface="Times New Roman" panose="02020603050405020304" pitchFamily="18" charset="0"/>
                <a:cs typeface="Arial" panose="020B0604020202020204" pitchFamily="34" charset="0"/>
              </a:rPr>
              <a:t>7 Permissible Uses as outlined by the State:</a:t>
            </a:r>
            <a:endParaRPr lang="en-US" sz="2000" dirty="0">
              <a:effectLst/>
              <a:latin typeface="Arial" panose="020B0604020202020204" pitchFamily="34" charset="0"/>
              <a:ea typeface="Times New Roman" panose="02020603050405020304" pitchFamily="18" charset="0"/>
              <a:cs typeface="Arial" panose="020B0604020202020204" pitchFamily="34" charset="0"/>
            </a:endParaRPr>
          </a:p>
          <a:p>
            <a:pPr marL="342900" marR="0" lvl="0" indent="-342900" algn="l">
              <a:lnSpc>
                <a:spcPct val="107000"/>
              </a:lnSpc>
              <a:spcBef>
                <a:spcPts val="0"/>
              </a:spcBef>
              <a:spcAft>
                <a:spcPts val="0"/>
              </a:spcAft>
              <a:buFont typeface="+mj-lt"/>
              <a:buAutoNum type="arabicPeriod"/>
            </a:pPr>
            <a:r>
              <a:rPr lang="en-US" sz="2000" dirty="0">
                <a:effectLst/>
                <a:latin typeface="Arial" panose="020B0604020202020204" pitchFamily="34" charset="0"/>
                <a:ea typeface="Times New Roman" panose="02020603050405020304" pitchFamily="18" charset="0"/>
                <a:cs typeface="Arial" panose="020B0604020202020204" pitchFamily="34" charset="0"/>
              </a:rPr>
              <a:t>Opioid use disorder treatment</a:t>
            </a:r>
          </a:p>
          <a:p>
            <a:pPr marL="342900" marR="0" lvl="0" indent="-342900" algn="l">
              <a:lnSpc>
                <a:spcPct val="107000"/>
              </a:lnSpc>
              <a:spcBef>
                <a:spcPts val="0"/>
              </a:spcBef>
              <a:spcAft>
                <a:spcPts val="0"/>
              </a:spcAft>
              <a:buFont typeface="+mj-lt"/>
              <a:buAutoNum type="arabicPeriod"/>
            </a:pPr>
            <a:r>
              <a:rPr lang="en-US" sz="2000" dirty="0">
                <a:effectLst/>
                <a:latin typeface="Arial" panose="020B0604020202020204" pitchFamily="34" charset="0"/>
                <a:ea typeface="Times New Roman" panose="02020603050405020304" pitchFamily="18" charset="0"/>
                <a:cs typeface="Arial" panose="020B0604020202020204" pitchFamily="34" charset="0"/>
              </a:rPr>
              <a:t>Support people in treatment and recovery</a:t>
            </a:r>
          </a:p>
          <a:p>
            <a:pPr marL="342900" marR="0" lvl="0" indent="-342900" algn="l">
              <a:lnSpc>
                <a:spcPct val="107000"/>
              </a:lnSpc>
              <a:spcBef>
                <a:spcPts val="0"/>
              </a:spcBef>
              <a:spcAft>
                <a:spcPts val="0"/>
              </a:spcAft>
              <a:buFont typeface="+mj-lt"/>
              <a:buAutoNum type="arabicPeriod"/>
            </a:pPr>
            <a:r>
              <a:rPr lang="en-US" sz="2000" dirty="0">
                <a:effectLst/>
                <a:latin typeface="Arial" panose="020B0604020202020204" pitchFamily="34" charset="0"/>
                <a:ea typeface="Times New Roman" panose="02020603050405020304" pitchFamily="18" charset="0"/>
                <a:cs typeface="Arial" panose="020B0604020202020204" pitchFamily="34" charset="0"/>
              </a:rPr>
              <a:t>Connections to care</a:t>
            </a:r>
          </a:p>
          <a:p>
            <a:pPr marL="342900" marR="0" lvl="0" indent="-342900" algn="l">
              <a:lnSpc>
                <a:spcPct val="107000"/>
              </a:lnSpc>
              <a:spcBef>
                <a:spcPts val="0"/>
              </a:spcBef>
              <a:spcAft>
                <a:spcPts val="0"/>
              </a:spcAft>
              <a:buFont typeface="+mj-lt"/>
              <a:buAutoNum type="arabicPeriod"/>
            </a:pPr>
            <a:r>
              <a:rPr lang="en-US" sz="2000" dirty="0">
                <a:effectLst/>
                <a:latin typeface="Arial" panose="020B0604020202020204" pitchFamily="34" charset="0"/>
                <a:ea typeface="Times New Roman" panose="02020603050405020304" pitchFamily="18" charset="0"/>
                <a:cs typeface="Arial" panose="020B0604020202020204" pitchFamily="34" charset="0"/>
              </a:rPr>
              <a:t>Harm reduction</a:t>
            </a:r>
          </a:p>
          <a:p>
            <a:pPr marL="342900" marR="0" lvl="0" indent="-342900" algn="l">
              <a:lnSpc>
                <a:spcPct val="107000"/>
              </a:lnSpc>
              <a:spcBef>
                <a:spcPts val="0"/>
              </a:spcBef>
              <a:spcAft>
                <a:spcPts val="0"/>
              </a:spcAft>
              <a:buFont typeface="+mj-lt"/>
              <a:buAutoNum type="arabicPeriod"/>
            </a:pPr>
            <a:r>
              <a:rPr lang="en-US" sz="2000" dirty="0">
                <a:effectLst/>
                <a:latin typeface="Arial" panose="020B0604020202020204" pitchFamily="34" charset="0"/>
                <a:ea typeface="Times New Roman" panose="02020603050405020304" pitchFamily="18" charset="0"/>
                <a:cs typeface="Arial" panose="020B0604020202020204" pitchFamily="34" charset="0"/>
              </a:rPr>
              <a:t>Address the needs of criminal-justice-involved persons</a:t>
            </a:r>
          </a:p>
          <a:p>
            <a:pPr marL="342900" marR="0" lvl="0" indent="-342900" algn="l">
              <a:lnSpc>
                <a:spcPct val="107000"/>
              </a:lnSpc>
              <a:spcBef>
                <a:spcPts val="0"/>
              </a:spcBef>
              <a:spcAft>
                <a:spcPts val="0"/>
              </a:spcAft>
              <a:buFont typeface="+mj-lt"/>
              <a:buAutoNum type="arabicPeriod"/>
            </a:pPr>
            <a:r>
              <a:rPr lang="en-US" sz="2000" dirty="0">
                <a:effectLst/>
                <a:latin typeface="Arial" panose="020B0604020202020204" pitchFamily="34" charset="0"/>
                <a:ea typeface="Times New Roman" panose="02020603050405020304" pitchFamily="18" charset="0"/>
                <a:cs typeface="Arial" panose="020B0604020202020204" pitchFamily="34" charset="0"/>
              </a:rPr>
              <a:t>Support pregnant or parenting women and their families, including babies with neonatal abstinence syndrome</a:t>
            </a:r>
          </a:p>
          <a:p>
            <a:pPr marL="342900" marR="0" lvl="0" indent="-342900" algn="l">
              <a:lnSpc>
                <a:spcPct val="107000"/>
              </a:lnSpc>
              <a:spcBef>
                <a:spcPts val="0"/>
              </a:spcBef>
              <a:spcAft>
                <a:spcPts val="0"/>
              </a:spcAft>
              <a:buFont typeface="+mj-lt"/>
              <a:buAutoNum type="arabicPeriod"/>
            </a:pPr>
            <a:r>
              <a:rPr lang="en-US" sz="2000" dirty="0">
                <a:effectLst/>
                <a:latin typeface="Arial" panose="020B0604020202020204" pitchFamily="34" charset="0"/>
                <a:ea typeface="Times New Roman" panose="02020603050405020304" pitchFamily="18" charset="0"/>
                <a:cs typeface="Arial" panose="020B0604020202020204" pitchFamily="34" charset="0"/>
              </a:rPr>
              <a:t>Prevent misuse of opioids and implement prevention education</a:t>
            </a:r>
          </a:p>
          <a:p>
            <a:pPr algn="l"/>
            <a:endParaRPr lang="en-US" sz="2000" dirty="0"/>
          </a:p>
        </p:txBody>
      </p:sp>
      <p:sp>
        <p:nvSpPr>
          <p:cNvPr id="4" name="Slide Number Placeholder 3"/>
          <p:cNvSpPr>
            <a:spLocks noGrp="1"/>
          </p:cNvSpPr>
          <p:nvPr>
            <p:ph type="sldNum" sz="quarter" idx="12"/>
          </p:nvPr>
        </p:nvSpPr>
        <p:spPr/>
        <p:txBody>
          <a:bodyPr/>
          <a:lstStyle/>
          <a:p>
            <a:fld id="{18362CF7-34D8-4635-A9AE-FBAFA8966551}" type="slidenum">
              <a:rPr lang="en-US" smtClean="0"/>
              <a:t>6</a:t>
            </a:fld>
            <a:endParaRPr lang="en-US" dirty="0"/>
          </a:p>
        </p:txBody>
      </p:sp>
      <p:sp>
        <p:nvSpPr>
          <p:cNvPr id="5" name="Subtitle 2"/>
          <p:cNvSpPr txBox="1">
            <a:spLocks/>
          </p:cNvSpPr>
          <p:nvPr/>
        </p:nvSpPr>
        <p:spPr>
          <a:xfrm>
            <a:off x="533400" y="4248150"/>
            <a:ext cx="8153400" cy="323850"/>
          </a:xfrm>
          <a:prstGeom prst="rect">
            <a:avLst/>
          </a:prstGeom>
        </p:spPr>
        <p:txBody>
          <a:bodyPr vert="horz" lIns="91440" tIns="45720" rIns="91440" bIns="45720" rtlCol="0">
            <a:normAutofit fontScale="85000" lnSpcReduction="20000"/>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endParaRPr lang="en-US" sz="2000" i="1" dirty="0"/>
          </a:p>
        </p:txBody>
      </p:sp>
      <p:sp>
        <p:nvSpPr>
          <p:cNvPr id="6" name="TextBox 5"/>
          <p:cNvSpPr txBox="1"/>
          <p:nvPr/>
        </p:nvSpPr>
        <p:spPr>
          <a:xfrm>
            <a:off x="457200" y="449818"/>
            <a:ext cx="8229600" cy="707886"/>
          </a:xfrm>
          <a:prstGeom prst="rect">
            <a:avLst/>
          </a:prstGeom>
          <a:noFill/>
        </p:spPr>
        <p:txBody>
          <a:bodyPr wrap="square" rtlCol="0">
            <a:spAutoFit/>
          </a:bodyPr>
          <a:lstStyle/>
          <a:p>
            <a:r>
              <a:rPr lang="en-US" sz="2000" dirty="0"/>
              <a:t>ARTICLE 14: Appropriation of Opioid Settlement Funds Received from the State Settlement Fund</a:t>
            </a:r>
          </a:p>
        </p:txBody>
      </p:sp>
    </p:spTree>
    <p:extLst>
      <p:ext uri="{BB962C8B-B14F-4D97-AF65-F5344CB8AC3E}">
        <p14:creationId xmlns:p14="http://schemas.microsoft.com/office/powerpoint/2010/main" val="87234433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533400" y="1145801"/>
            <a:ext cx="8077200" cy="3276600"/>
          </a:xfrm>
        </p:spPr>
        <p:txBody>
          <a:bodyPr>
            <a:noAutofit/>
          </a:bodyPr>
          <a:lstStyle/>
          <a:p>
            <a:pPr algn="l"/>
            <a:endParaRPr lang="en-US" sz="2000" dirty="0"/>
          </a:p>
          <a:p>
            <a:pPr algn="l"/>
            <a:endParaRPr lang="en-US" sz="2000" dirty="0"/>
          </a:p>
          <a:p>
            <a:pPr algn="l"/>
            <a:r>
              <a:rPr lang="en-US" sz="2000" dirty="0"/>
              <a:t>The Board of Health will develop a plan to spend the funds based upon </a:t>
            </a:r>
            <a:r>
              <a:rPr lang="en-US" sz="2000"/>
              <a:t>the permissible uses.</a:t>
            </a:r>
            <a:endParaRPr lang="en-US" sz="2000" dirty="0"/>
          </a:p>
        </p:txBody>
      </p:sp>
      <p:sp>
        <p:nvSpPr>
          <p:cNvPr id="4" name="Slide Number Placeholder 3"/>
          <p:cNvSpPr>
            <a:spLocks noGrp="1"/>
          </p:cNvSpPr>
          <p:nvPr>
            <p:ph type="sldNum" sz="quarter" idx="12"/>
          </p:nvPr>
        </p:nvSpPr>
        <p:spPr/>
        <p:txBody>
          <a:bodyPr/>
          <a:lstStyle/>
          <a:p>
            <a:fld id="{18362CF7-34D8-4635-A9AE-FBAFA8966551}" type="slidenum">
              <a:rPr lang="en-US" smtClean="0"/>
              <a:t>7</a:t>
            </a:fld>
            <a:endParaRPr lang="en-US" dirty="0"/>
          </a:p>
        </p:txBody>
      </p:sp>
      <p:sp>
        <p:nvSpPr>
          <p:cNvPr id="5" name="Subtitle 2"/>
          <p:cNvSpPr txBox="1">
            <a:spLocks/>
          </p:cNvSpPr>
          <p:nvPr/>
        </p:nvSpPr>
        <p:spPr>
          <a:xfrm>
            <a:off x="533400" y="4248150"/>
            <a:ext cx="8153400" cy="323850"/>
          </a:xfrm>
          <a:prstGeom prst="rect">
            <a:avLst/>
          </a:prstGeom>
        </p:spPr>
        <p:txBody>
          <a:bodyPr vert="horz" lIns="91440" tIns="45720" rIns="91440" bIns="45720" rtlCol="0">
            <a:normAutofit fontScale="85000" lnSpcReduction="20000"/>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endParaRPr lang="en-US" sz="2000" i="1" dirty="0"/>
          </a:p>
        </p:txBody>
      </p:sp>
      <p:sp>
        <p:nvSpPr>
          <p:cNvPr id="6" name="TextBox 5"/>
          <p:cNvSpPr txBox="1"/>
          <p:nvPr/>
        </p:nvSpPr>
        <p:spPr>
          <a:xfrm>
            <a:off x="457200" y="449818"/>
            <a:ext cx="8229600" cy="707886"/>
          </a:xfrm>
          <a:prstGeom prst="rect">
            <a:avLst/>
          </a:prstGeom>
          <a:noFill/>
        </p:spPr>
        <p:txBody>
          <a:bodyPr wrap="square" rtlCol="0">
            <a:spAutoFit/>
          </a:bodyPr>
          <a:lstStyle/>
          <a:p>
            <a:r>
              <a:rPr lang="en-US" sz="2000" dirty="0"/>
              <a:t>ARTICLE 14: Appropriation of Opioid Settlement Funds Received from the State Settlement Fund</a:t>
            </a:r>
          </a:p>
        </p:txBody>
      </p:sp>
    </p:spTree>
    <p:extLst>
      <p:ext uri="{BB962C8B-B14F-4D97-AF65-F5344CB8AC3E}">
        <p14:creationId xmlns:p14="http://schemas.microsoft.com/office/powerpoint/2010/main" val="413602132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533400" y="1352967"/>
            <a:ext cx="8001000" cy="3123783"/>
          </a:xfrm>
        </p:spPr>
        <p:txBody>
          <a:bodyPr>
            <a:normAutofit fontScale="70000" lnSpcReduction="20000"/>
          </a:bodyPr>
          <a:lstStyle/>
          <a:p>
            <a:pPr algn="l"/>
            <a:r>
              <a:rPr lang="en-US" sz="2900" dirty="0">
                <a:latin typeface="Arial" panose="020B0604020202020204" pitchFamily="34" charset="0"/>
                <a:cs typeface="Arial" panose="020B0604020202020204" pitchFamily="34" charset="0"/>
              </a:rPr>
              <a:t>ARTICLE 14. To determine whether the Town will vote to appropriate the sum of $77,362.88 for the purpose of the funding of substance use disorder prevention, harm reduction, treatment and recovery programs, as further detailed in the Massachusetts State-Subdivision Agreement for Statewide Opioid Settlements, to be spent under the direction of the Town Manager and with input from local stakeholders including people with lived experience of the opioid epidemic; and that to meet this appropriation, $77,362.88 be appropriated from Free Cash reflecting the amount allocated by the Commonwealth to the Town of Concord in the Fiscal Year ending June 30, 2022 from the Commonwealth of Massachusetts’ Opioid Settlement Fund; or take any other action relative thereto. </a:t>
            </a:r>
            <a:endParaRPr lang="en-US" altLang="en-US" sz="2900" dirty="0">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12"/>
          </p:nvPr>
        </p:nvSpPr>
        <p:spPr/>
        <p:txBody>
          <a:bodyPr/>
          <a:lstStyle/>
          <a:p>
            <a:fld id="{18362CF7-34D8-4635-A9AE-FBAFA8966551}" type="slidenum">
              <a:rPr lang="en-US" smtClean="0"/>
              <a:t>8</a:t>
            </a:fld>
            <a:endParaRPr lang="en-US" dirty="0"/>
          </a:p>
        </p:txBody>
      </p:sp>
      <p:sp>
        <p:nvSpPr>
          <p:cNvPr id="5" name="Subtitle 2"/>
          <p:cNvSpPr txBox="1">
            <a:spLocks/>
          </p:cNvSpPr>
          <p:nvPr/>
        </p:nvSpPr>
        <p:spPr>
          <a:xfrm>
            <a:off x="533400" y="4248150"/>
            <a:ext cx="8153400" cy="323850"/>
          </a:xfrm>
          <a:prstGeom prst="rect">
            <a:avLst/>
          </a:prstGeom>
        </p:spPr>
        <p:txBody>
          <a:bodyPr vert="horz" lIns="91440" tIns="45720" rIns="91440" bIns="45720" rtlCol="0">
            <a:normAutofit fontScale="85000" lnSpcReduction="20000"/>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endParaRPr lang="en-US" sz="2000" i="1" dirty="0"/>
          </a:p>
        </p:txBody>
      </p:sp>
      <p:sp>
        <p:nvSpPr>
          <p:cNvPr id="6" name="TextBox 5"/>
          <p:cNvSpPr txBox="1"/>
          <p:nvPr/>
        </p:nvSpPr>
        <p:spPr>
          <a:xfrm>
            <a:off x="457200" y="449818"/>
            <a:ext cx="8229600" cy="707886"/>
          </a:xfrm>
          <a:prstGeom prst="rect">
            <a:avLst/>
          </a:prstGeom>
          <a:noFill/>
        </p:spPr>
        <p:txBody>
          <a:bodyPr wrap="square" rtlCol="0">
            <a:spAutoFit/>
          </a:bodyPr>
          <a:lstStyle/>
          <a:p>
            <a:r>
              <a:rPr lang="en-US" sz="2000" dirty="0"/>
              <a:t>ARTICLE 14: Appropriation of Opioid Settlement Funds Received from the State Settlement Fund</a:t>
            </a:r>
          </a:p>
        </p:txBody>
      </p:sp>
    </p:spTree>
    <p:extLst>
      <p:ext uri="{BB962C8B-B14F-4D97-AF65-F5344CB8AC3E}">
        <p14:creationId xmlns:p14="http://schemas.microsoft.com/office/powerpoint/2010/main" val="421557541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15096C0779B6944AB6CF6C4004068BD4" ma:contentTypeVersion="15" ma:contentTypeDescription="Create a new document." ma:contentTypeScope="" ma:versionID="b276a989f07f45c57316bc572fa26182">
  <xsd:schema xmlns:xsd="http://www.w3.org/2001/XMLSchema" xmlns:xs="http://www.w3.org/2001/XMLSchema" xmlns:p="http://schemas.microsoft.com/office/2006/metadata/properties" xmlns:ns1="http://schemas.microsoft.com/sharepoint/v3" xmlns:ns2="353e7e51-129d-4be4-a176-58312b68dea3" xmlns:ns3="f428b787-2277-4073-a7fe-e04eb808bb87" targetNamespace="http://schemas.microsoft.com/office/2006/metadata/properties" ma:root="true" ma:fieldsID="e3445f309d54ee30e6d48719bb7a727f" ns1:_="" ns2:_="" ns3:_="">
    <xsd:import namespace="http://schemas.microsoft.com/sharepoint/v3"/>
    <xsd:import namespace="353e7e51-129d-4be4-a176-58312b68dea3"/>
    <xsd:import namespace="f428b787-2277-4073-a7fe-e04eb808bb87"/>
    <xsd:element name="properties">
      <xsd:complexType>
        <xsd:sequence>
          <xsd:element name="documentManagement">
            <xsd:complexType>
              <xsd:all>
                <xsd:element ref="ns2:MediaServiceMetadata" minOccurs="0"/>
                <xsd:element ref="ns2:MediaServiceFastMetadata"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ServiceDateTaken" minOccurs="0"/>
                <xsd:element ref="ns2:MediaServiceLocation" minOccurs="0"/>
                <xsd:element ref="ns1:_ip_UnifiedCompliancePolicyProperties" minOccurs="0"/>
                <xsd:element ref="ns1:_ip_UnifiedCompliancePolicyUIAction" minOccurs="0"/>
                <xsd:element ref="ns3:SharedWithUsers" minOccurs="0"/>
                <xsd:element ref="ns3:SharedWithDetails"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18" nillable="true" ma:displayName="Unified Compliance Policy Properties" ma:hidden="true" ma:internalName="_ip_UnifiedCompliancePolicyProperties">
      <xsd:simpleType>
        <xsd:restriction base="dms:Note"/>
      </xsd:simpleType>
    </xsd:element>
    <xsd:element name="_ip_UnifiedCompliancePolicyUIAction" ma:index="19"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353e7e51-129d-4be4-a176-58312b68dea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lcf76f155ced4ddcb4097134ff3c332f" ma:index="11" nillable="true" ma:taxonomy="true" ma:internalName="lcf76f155ced4ddcb4097134ff3c332f" ma:taxonomyFieldName="MediaServiceImageTags" ma:displayName="Image Tags" ma:readOnly="false" ma:fieldId="{5cf76f15-5ced-4ddc-b409-7134ff3c332f}" ma:taxonomyMulti="true" ma:sspId="eebebd48-0262-4b3c-be1e-fe88a3d91a25" ma:termSetId="09814cd3-568e-fe90-9814-8d621ff8fb84" ma:anchorId="fba54fb3-c3e1-fe81-a776-ca4b69148c4d" ma:open="true" ma:isKeyword="false">
      <xsd:complexType>
        <xsd:sequence>
          <xsd:element ref="pc:Terms" minOccurs="0" maxOccurs="1"/>
        </xsd:sequence>
      </xsd:complex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DateTaken" ma:index="16" nillable="true" ma:displayName="MediaServiceDateTaken" ma:hidden="true" ma:internalName="MediaServiceDateTaken" ma:readOnly="true">
      <xsd:simpleType>
        <xsd:restriction base="dms:Text"/>
      </xsd:simpleType>
    </xsd:element>
    <xsd:element name="MediaServiceLocation" ma:index="17" nillable="true" ma:displayName="Location" ma:internalName="MediaServiceLocation" ma:readOnly="true">
      <xsd:simpleType>
        <xsd:restriction base="dms:Text"/>
      </xsd:simpleType>
    </xsd:element>
    <xsd:element name="MediaLengthInSeconds" ma:index="22" nillable="true" ma:displayName="MediaLengthInSeconds" ma:hidden="true"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f428b787-2277-4073-a7fe-e04eb808bb87" elementFormDefault="qualified">
    <xsd:import namespace="http://schemas.microsoft.com/office/2006/documentManagement/types"/>
    <xsd:import namespace="http://schemas.microsoft.com/office/infopath/2007/PartnerControls"/>
    <xsd:element name="TaxCatchAll" ma:index="12" nillable="true" ma:displayName="Taxonomy Catch All Column" ma:hidden="true" ma:list="{00afa956-1c28-42f7-a035-33042d6fc447}" ma:internalName="TaxCatchAll" ma:showField="CatchAllData" ma:web="f428b787-2277-4073-a7fe-e04eb808bb87">
      <xsd:complexType>
        <xsd:complexContent>
          <xsd:extension base="dms:MultiChoiceLookup">
            <xsd:sequence>
              <xsd:element name="Value" type="dms:Lookup" maxOccurs="unbounded" minOccurs="0" nillable="true"/>
            </xsd:sequence>
          </xsd:extension>
        </xsd:complexContent>
      </xsd:complexType>
    </xsd:element>
    <xsd:element name="SharedWithUsers" ma:index="2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1"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9CD5C513-884C-4B37-8AF6-EBAA85DBCF17}"/>
</file>

<file path=customXml/itemProps2.xml><?xml version="1.0" encoding="utf-8"?>
<ds:datastoreItem xmlns:ds="http://schemas.openxmlformats.org/officeDocument/2006/customXml" ds:itemID="{E15FA4DE-EBF8-4EB7-BDF2-4177E8AF6146}"/>
</file>

<file path=docProps/app.xml><?xml version="1.0" encoding="utf-8"?>
<Properties xmlns="http://schemas.openxmlformats.org/officeDocument/2006/extended-properties" xmlns:vt="http://schemas.openxmlformats.org/officeDocument/2006/docPropsVTypes">
  <Template>Electronic Presentation Guidelines 2019</Template>
  <TotalTime>1797</TotalTime>
  <Words>684</Words>
  <Application>Microsoft Office PowerPoint</Application>
  <PresentationFormat>On-screen Show (16:9)</PresentationFormat>
  <Paragraphs>39</Paragraphs>
  <Slides>8</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8</vt:i4>
      </vt:variant>
    </vt:vector>
  </HeadingPairs>
  <TitlesOfParts>
    <vt:vector size="12" baseType="lpstr">
      <vt:lpstr>Arial</vt:lpstr>
      <vt:lpstr>Calibri</vt:lpstr>
      <vt:lpstr>Times New Roman</vt:lpstr>
      <vt:lpstr>Office Theme</vt:lpstr>
      <vt:lpstr>ARTICLE 14. Appropriation of Opioid Settlement Funds Received from the State Settlement Fund</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Electronic Presentation Guidelines</dc:title>
  <dc:creator>Carmin Reiss</dc:creator>
  <cp:lastModifiedBy>Gail Dowd</cp:lastModifiedBy>
  <cp:revision>34</cp:revision>
  <dcterms:created xsi:type="dcterms:W3CDTF">2018-11-06T01:42:37Z</dcterms:created>
  <dcterms:modified xsi:type="dcterms:W3CDTF">2023-02-17T18:48:35Z</dcterms:modified>
</cp:coreProperties>
</file>